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custShowLst>
    <p:custShow name="Gösanatten 2014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</p:sldLst>
    </p:custShow>
  </p:custShow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-96" y="-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6BFB8-0E74-4907-AFBC-7B4F8A1A73F3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08BB6-40E0-425B-AE98-BE380A1C8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814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09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71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191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33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652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028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869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07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31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19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E8123-E6C2-4D4D-8FAD-D9205567473A}" type="datetimeFigureOut">
              <a:rPr lang="sv-SE" smtClean="0"/>
              <a:t>2015-03-21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161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ma"/><Relationship Id="rId4" Type="http://schemas.microsoft.com/office/2007/relationships/media" Target="../media/media2.wm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1 Storfiskarvals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3407" y="5829224"/>
            <a:ext cx="609600" cy="6096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687989"/>
            <a:ext cx="12071350" cy="5054316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63390" y="2455817"/>
            <a:ext cx="10170017" cy="2605579"/>
          </a:xfrm>
        </p:spPr>
        <p:txBody>
          <a:bodyPr>
            <a:noAutofit/>
          </a:bodyPr>
          <a:lstStyle/>
          <a:p>
            <a:r>
              <a:rPr lang="sv-SE" sz="9600" dirty="0" smtClean="0">
                <a:solidFill>
                  <a:srgbClr val="CC9900"/>
                </a:solidFill>
                <a:latin typeface="Copperplate Gothic Bold" panose="020E0705020206020404" pitchFamily="34" charset="0"/>
              </a:rPr>
              <a:t>GÖSANATTEN </a:t>
            </a:r>
            <a:r>
              <a:rPr lang="sv-SE" sz="9600" dirty="0" smtClean="0">
                <a:solidFill>
                  <a:srgbClr val="CC9900"/>
                </a:solidFill>
                <a:latin typeface="Copperplate Gothic Bold" panose="020E0705020206020404" pitchFamily="34" charset="0"/>
              </a:rPr>
              <a:t>2014</a:t>
            </a:r>
            <a:endParaRPr lang="sv-SE" sz="9600" dirty="0">
              <a:solidFill>
                <a:srgbClr val="CC990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60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248"/>
    </mc:Choice>
    <mc:Fallback>
      <p:transition spd="slow" advClick="0" advTm="8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1" build="p" advAuto="1500"/>
    </p:bldLst>
  </p:timing>
  <p:extLst mod="1">
    <p:ext uri="{E180D4A7-C9FB-4DFB-919C-405C955672EB}">
      <p14:showEvtLst xmlns:p14="http://schemas.microsoft.com/office/powerpoint/2010/main">
        <p14:playEvt time="993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6237"/>
            <a:ext cx="12269509" cy="1643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0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9"/>
    </mc:Choice>
    <mc:Fallback>
      <p:transition spd="slow" advTm="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7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anne\Documents\VSF\Bilder\Gösanatt 2014\IMG_4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7949" y="-4545495"/>
            <a:ext cx="15991467" cy="214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251993" y="3697355"/>
            <a:ext cx="81164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800" b="1" dirty="0" smtClean="0">
                <a:solidFill>
                  <a:srgbClr val="FFFF00"/>
                </a:solidFill>
              </a:rPr>
              <a:t>Charlie Lundgren</a:t>
            </a:r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054564" y="0"/>
            <a:ext cx="58285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0" b="1" dirty="0" smtClean="0">
                <a:solidFill>
                  <a:srgbClr val="FFFF00"/>
                </a:solidFill>
              </a:rPr>
              <a:t>Vinnare 2014</a:t>
            </a:r>
            <a:endParaRPr lang="en-US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2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1"/>
    </mc:Choice>
    <mc:Fallback>
      <p:transition spd="slow" advTm="1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anne\Documents\VSF\Bilder\Gösanatt 2014\IMG_4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81" y="-1980214"/>
            <a:ext cx="9263268" cy="1240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3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3"/>
    </mc:Choice>
    <mc:Fallback>
      <p:transition spd="slow" advTm="1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7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4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43" tmFilter="0, 0; 0.125,0.2665; 0.25,0.4; 0.375,0.465; 0.5,0.5;  0.625,0.535; 0.75,0.6; 0.875,0.7335; 1,1">
                                          <p:stCondLst>
                                            <p:cond delay="1743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71" tmFilter="0, 0; 0.125,0.2665; 0.25,0.4; 0.375,0.465; 0.5,0.5;  0.625,0.535; 0.75,0.6; 0.875,0.7335; 1,1">
                                          <p:stCondLst>
                                            <p:cond delay="34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31" tmFilter="0, 0; 0.125,0.2665; 0.25,0.4; 0.375,0.465; 0.5,0.5;  0.625,0.535; 0.75,0.6; 0.875,0.7335; 1,1">
                                          <p:stCondLst>
                                            <p:cond delay="4347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8">
                                          <p:stCondLst>
                                            <p:cond delay="170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36" decel="50000">
                                          <p:stCondLst>
                                            <p:cond delay="1775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8">
                                          <p:stCondLst>
                                            <p:cond delay="344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36" decel="50000">
                                          <p:stCondLst>
                                            <p:cond delay="35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8">
                                          <p:stCondLst>
                                            <p:cond delay="431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36" decel="50000">
                                          <p:stCondLst>
                                            <p:cond delay="437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8">
                                          <p:stCondLst>
                                            <p:cond delay="474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36" decel="50000">
                                          <p:stCondLst>
                                            <p:cond delay="481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anne\Documents\VSF\Bilder\Gösanatt 2014\IMG_4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69702"/>
            <a:ext cx="12026605" cy="898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495493" y="4837043"/>
            <a:ext cx="91823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800" b="1" dirty="0" smtClean="0">
                <a:solidFill>
                  <a:srgbClr val="FFFF00"/>
                </a:solidFill>
              </a:rPr>
              <a:t>GÖSANATTEN</a:t>
            </a:r>
            <a:r>
              <a:rPr lang="sv-SE" sz="8800" dirty="0" smtClean="0">
                <a:solidFill>
                  <a:srgbClr val="FFFF00"/>
                </a:solidFill>
              </a:rPr>
              <a:t> </a:t>
            </a:r>
            <a:r>
              <a:rPr lang="sv-SE" sz="8800" b="1" dirty="0" smtClean="0">
                <a:solidFill>
                  <a:srgbClr val="FFFF00"/>
                </a:solidFill>
              </a:rPr>
              <a:t>2014</a:t>
            </a:r>
            <a:endParaRPr lang="en-US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5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60"/>
    </mc:Choice>
    <mc:Fallback>
      <p:transition spd="slow" advTm="15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anne\Documents\VSF\Bilder\Gösanatt 2014\IMG_4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2055" y="-2099411"/>
            <a:ext cx="15749933" cy="117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2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2"/>
    </mc:Choice>
    <mc:Fallback>
      <p:transition spd="slow" advTm="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anne\Documents\VSF\Bilder\Gösanatt 2014\IMG_4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6411" y="-2782957"/>
            <a:ext cx="18137167" cy="1354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26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0"/>
    </mc:Choice>
    <mc:Fallback>
      <p:transition spd="slow" advTm="1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6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6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ne\Documents\VSF\Bilder\Gösanatt 2014\IMG_4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857" y="-132522"/>
            <a:ext cx="13637761" cy="1018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8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548"/>
    </mc:Choice>
    <mc:Fallback>
      <p:transition spd="slow" advClick="0" advTm="8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838" y="-6731000"/>
            <a:ext cx="15186026" cy="2032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36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655"/>
    </mc:Choice>
    <mc:Fallback>
      <p:transition spd="slow" advClick="0" advTm="8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nne\Documents\VSF\Bilder\Gösanatt 2014\IMG_4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5217"/>
            <a:ext cx="12436699" cy="1665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04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2"/>
    </mc:Choice>
    <mc:Fallback>
      <p:transition spd="slow" advTm="6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nne\Documents\VSF\Bilder\Gösanatt 2014\IMG_4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4675" y="-4764088"/>
            <a:ext cx="24688800" cy="184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15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3"/>
    </mc:Choice>
    <mc:Fallback>
      <p:transition spd="slow" advTm="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anne\Documents\VSF\Bilder\Gösanatt 2014\IMG_4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583"/>
            <a:ext cx="12371188" cy="1656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73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8"/>
    </mc:Choice>
    <mc:Fallback>
      <p:transition spd="slow" advTm="1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Janne\Documents\VSF\Bilder\Gösanatt 2014\IMG_4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613" y="-3086286"/>
            <a:ext cx="13313837" cy="994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7"/>
    </mc:Choice>
    <mc:Fallback>
      <p:transition spd="slow" advTm="1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anne\Documents\VSF\Bilder\Gösanatt 2013\fiskesp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2313" y="-3267400"/>
            <a:ext cx="18848847" cy="106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64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7"/>
    </mc:Choice>
    <mc:Fallback>
      <p:transition spd="slow" advTm="8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50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38" y="-1399527"/>
            <a:ext cx="8139113" cy="1090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1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2"/>
    </mc:Choice>
    <mc:Fallback>
      <p:transition spd="slow" advTm="8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8</Words>
  <Application>Microsoft Office PowerPoint</Application>
  <PresentationFormat>Anpassad</PresentationFormat>
  <Paragraphs>4</Paragraphs>
  <Slides>15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  <vt:variant>
        <vt:lpstr>Anpassade bildspel</vt:lpstr>
      </vt:variant>
      <vt:variant>
        <vt:i4>1</vt:i4>
      </vt:variant>
    </vt:vector>
  </HeadingPairs>
  <TitlesOfParts>
    <vt:vector size="17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Gösanatten 2014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Microsoft-konto</dc:creator>
  <cp:lastModifiedBy>Janne</cp:lastModifiedBy>
  <cp:revision>56</cp:revision>
  <dcterms:created xsi:type="dcterms:W3CDTF">2014-02-26T10:00:18Z</dcterms:created>
  <dcterms:modified xsi:type="dcterms:W3CDTF">2015-03-21T15:11:46Z</dcterms:modified>
</cp:coreProperties>
</file>