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58" r:id="rId2"/>
    <p:sldId id="261" r:id="rId3"/>
    <p:sldId id="259" r:id="rId4"/>
    <p:sldId id="257" r:id="rId5"/>
    <p:sldId id="262" r:id="rId6"/>
    <p:sldId id="263" r:id="rId7"/>
    <p:sldId id="264" r:id="rId8"/>
    <p:sldId id="265" r:id="rId9"/>
    <p:sldId id="266" r:id="rId10"/>
    <p:sldId id="268" r:id="rId11"/>
    <p:sldId id="267" r:id="rId12"/>
    <p:sldId id="271" r:id="rId13"/>
    <p:sldId id="270" r:id="rId14"/>
    <p:sldId id="269" r:id="rId15"/>
    <p:sldId id="273" r:id="rId16"/>
    <p:sldId id="272" r:id="rId17"/>
    <p:sldId id="274" r:id="rId18"/>
    <p:sldId id="275" r:id="rId19"/>
    <p:sldId id="281" r:id="rId20"/>
    <p:sldId id="280" r:id="rId21"/>
    <p:sldId id="290" r:id="rId22"/>
    <p:sldId id="291" r:id="rId23"/>
    <p:sldId id="286" r:id="rId24"/>
    <p:sldId id="287" r:id="rId25"/>
    <p:sldId id="285" r:id="rId26"/>
    <p:sldId id="282" r:id="rId27"/>
    <p:sldId id="283" r:id="rId28"/>
    <p:sldId id="284" r:id="rId29"/>
    <p:sldId id="288" r:id="rId30"/>
    <p:sldId id="289" r:id="rId31"/>
    <p:sldId id="276" r:id="rId32"/>
    <p:sldId id="277" r:id="rId33"/>
    <p:sldId id="278" r:id="rId34"/>
    <p:sldId id="279" r:id="rId35"/>
  </p:sldIdLst>
  <p:sldSz cx="12192000" cy="6858000"/>
  <p:notesSz cx="6858000" cy="9144000"/>
  <p:custShowLst>
    <p:custShow name="Anpassat bildspel 1" id="0">
      <p:sldLst>
        <p:sld r:id="rId2"/>
        <p:sld r:id="rId3"/>
        <p:sld r:id="rId4"/>
        <p:sld r:id="rId5"/>
        <p:sld r:id="rId6"/>
        <p:sld r:id="rId7"/>
        <p:sld r:id="rId8"/>
        <p:sld r:id="rId9"/>
        <p:sld r:id="rId10"/>
        <p:sld r:id="rId11"/>
        <p:sld r:id="rId12"/>
        <p:sld r:id="rId13"/>
        <p:sld r:id="rId14"/>
        <p:sld r:id="rId15"/>
        <p:sld r:id="rId16"/>
        <p:sld r:id="rId17"/>
        <p:sld r:id="rId18"/>
        <p:sld r:id="rId19"/>
        <p:sld r:id="rId20"/>
        <p:sld r:id="rId21"/>
        <p:sld r:id="rId27"/>
        <p:sld r:id="rId28"/>
        <p:sld r:id="rId29"/>
        <p:sld r:id="rId26"/>
        <p:sld r:id="rId24"/>
      </p:sldLst>
    </p:custShow>
  </p:custShowLst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40" autoAdjust="0"/>
    <p:restoredTop sz="94280" autoAdjust="0"/>
  </p:normalViewPr>
  <p:slideViewPr>
    <p:cSldViewPr snapToGrid="0">
      <p:cViewPr varScale="1">
        <p:scale>
          <a:sx n="52" d="100"/>
          <a:sy n="52" d="100"/>
        </p:scale>
        <p:origin x="102" y="522"/>
      </p:cViewPr>
      <p:guideLst/>
    </p:cSldViewPr>
  </p:slideViewPr>
  <p:outlineViewPr>
    <p:cViewPr>
      <p:scale>
        <a:sx n="33" d="100"/>
        <a:sy n="33" d="100"/>
      </p:scale>
      <p:origin x="0" y="-8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466"/>
    </p:cViewPr>
  </p:sorterViewPr>
  <p:notesViewPr>
    <p:cSldViewPr snapToGrid="0">
      <p:cViewPr varScale="1">
        <p:scale>
          <a:sx n="55" d="100"/>
          <a:sy n="55" d="100"/>
        </p:scale>
        <p:origin x="2880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36C659-2B8B-4AAC-91EF-DA4E450CE644}" type="datetimeFigureOut">
              <a:rPr lang="sv-SE" smtClean="0"/>
              <a:t>2016-03-14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F531DB-AF70-4813-BC2A-EFFA32909A4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934631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F531DB-AF70-4813-BC2A-EFFA32909A45}" type="slidenum">
              <a:rPr lang="sv-SE" smtClean="0"/>
              <a:t>11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079636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om du vill redigera mall för underrubrikformat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D1813-3E0A-4227-AEC9-A7ED1979384A}" type="datetimeFigureOut">
              <a:rPr lang="sv-SE" smtClean="0"/>
              <a:t>2016-03-14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E96CA-1C1F-4200-8C2E-0E8E0563FF2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092625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D1813-3E0A-4227-AEC9-A7ED1979384A}" type="datetimeFigureOut">
              <a:rPr lang="sv-SE" smtClean="0"/>
              <a:t>2016-03-14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E96CA-1C1F-4200-8C2E-0E8E0563FF2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520211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D1813-3E0A-4227-AEC9-A7ED1979384A}" type="datetimeFigureOut">
              <a:rPr lang="sv-SE" smtClean="0"/>
              <a:t>2016-03-14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E96CA-1C1F-4200-8C2E-0E8E0563FF2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857034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D1813-3E0A-4227-AEC9-A7ED1979384A}" type="datetimeFigureOut">
              <a:rPr lang="sv-SE" smtClean="0"/>
              <a:t>2016-03-14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E96CA-1C1F-4200-8C2E-0E8E0563FF2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593418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D1813-3E0A-4227-AEC9-A7ED1979384A}" type="datetimeFigureOut">
              <a:rPr lang="sv-SE" smtClean="0"/>
              <a:t>2016-03-14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E96CA-1C1F-4200-8C2E-0E8E0563FF2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422909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D1813-3E0A-4227-AEC9-A7ED1979384A}" type="datetimeFigureOut">
              <a:rPr lang="sv-SE" smtClean="0"/>
              <a:t>2016-03-14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E96CA-1C1F-4200-8C2E-0E8E0563FF2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160023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D1813-3E0A-4227-AEC9-A7ED1979384A}" type="datetimeFigureOut">
              <a:rPr lang="sv-SE" smtClean="0"/>
              <a:t>2016-03-14</a:t>
            </a:fld>
            <a:endParaRPr lang="sv-SE"/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E96CA-1C1F-4200-8C2E-0E8E0563FF2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983469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D1813-3E0A-4227-AEC9-A7ED1979384A}" type="datetimeFigureOut">
              <a:rPr lang="sv-SE" smtClean="0"/>
              <a:t>2016-03-14</a:t>
            </a:fld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E96CA-1C1F-4200-8C2E-0E8E0563FF2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46129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D1813-3E0A-4227-AEC9-A7ED1979384A}" type="datetimeFigureOut">
              <a:rPr lang="sv-SE" smtClean="0"/>
              <a:t>2016-03-14</a:t>
            </a:fld>
            <a:endParaRPr lang="sv-SE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E96CA-1C1F-4200-8C2E-0E8E0563FF2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185100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D1813-3E0A-4227-AEC9-A7ED1979384A}" type="datetimeFigureOut">
              <a:rPr lang="sv-SE" smtClean="0"/>
              <a:t>2016-03-14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E96CA-1C1F-4200-8C2E-0E8E0563FF2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091199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D1813-3E0A-4227-AEC9-A7ED1979384A}" type="datetimeFigureOut">
              <a:rPr lang="sv-SE" smtClean="0"/>
              <a:t>2016-03-14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E96CA-1C1F-4200-8C2E-0E8E0563FF2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77749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AD1813-3E0A-4227-AEC9-A7ED1979384A}" type="datetimeFigureOut">
              <a:rPr lang="sv-SE" smtClean="0"/>
              <a:t>2016-03-14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1E96CA-1C1F-4200-8C2E-0E8E0563FF2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377238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1.m4a"/><Relationship Id="rId7" Type="http://schemas.openxmlformats.org/officeDocument/2006/relationships/image" Target="../media/image1.png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7.xml"/><Relationship Id="rId5" Type="http://schemas.openxmlformats.org/officeDocument/2006/relationships/audio" Target="../media/media2.m4a"/><Relationship Id="rId4" Type="http://schemas.microsoft.com/office/2007/relationships/media" Target="../media/media2.m4a"/><Relationship Id="rId9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3.png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7" Type="http://schemas.openxmlformats.org/officeDocument/2006/relationships/image" Target="../media/image3.png"/><Relationship Id="rId2" Type="http://schemas.microsoft.com/office/2007/relationships/media" Target="../media/media12.m4a"/><Relationship Id="rId1" Type="http://schemas.openxmlformats.org/officeDocument/2006/relationships/tags" Target="../tags/tag4.xml"/><Relationship Id="rId6" Type="http://schemas.openxmlformats.org/officeDocument/2006/relationships/image" Target="../media/image13.jpe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3.png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3.png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4a"/><Relationship Id="rId2" Type="http://schemas.microsoft.com/office/2007/relationships/media" Target="../media/media15.m4a"/><Relationship Id="rId1" Type="http://schemas.openxmlformats.org/officeDocument/2006/relationships/tags" Target="../tags/tag5.xml"/><Relationship Id="rId6" Type="http://schemas.openxmlformats.org/officeDocument/2006/relationships/image" Target="../media/image3.png"/><Relationship Id="rId5" Type="http://schemas.openxmlformats.org/officeDocument/2006/relationships/image" Target="../media/image16.jpeg"/><Relationship Id="rId4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m4a"/><Relationship Id="rId2" Type="http://schemas.microsoft.com/office/2007/relationships/media" Target="../media/media16.m4a"/><Relationship Id="rId1" Type="http://schemas.openxmlformats.org/officeDocument/2006/relationships/tags" Target="../tags/tag6.xml"/><Relationship Id="rId6" Type="http://schemas.openxmlformats.org/officeDocument/2006/relationships/image" Target="../media/image3.png"/><Relationship Id="rId5" Type="http://schemas.openxmlformats.org/officeDocument/2006/relationships/image" Target="../media/image17.jpeg"/><Relationship Id="rId4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7.m4a"/><Relationship Id="rId2" Type="http://schemas.microsoft.com/office/2007/relationships/media" Target="../media/media17.m4a"/><Relationship Id="rId1" Type="http://schemas.openxmlformats.org/officeDocument/2006/relationships/tags" Target="../tags/tag7.xml"/><Relationship Id="rId6" Type="http://schemas.openxmlformats.org/officeDocument/2006/relationships/image" Target="../media/image3.png"/><Relationship Id="rId5" Type="http://schemas.openxmlformats.org/officeDocument/2006/relationships/image" Target="../media/image18.jpeg"/><Relationship Id="rId4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3.png"/><Relationship Id="rId4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9.m4a"/><Relationship Id="rId2" Type="http://schemas.microsoft.com/office/2007/relationships/media" Target="../media/media19.m4a"/><Relationship Id="rId1" Type="http://schemas.openxmlformats.org/officeDocument/2006/relationships/tags" Target="../tags/tag8.xml"/><Relationship Id="rId6" Type="http://schemas.openxmlformats.org/officeDocument/2006/relationships/image" Target="../media/image3.png"/><Relationship Id="rId5" Type="http://schemas.openxmlformats.org/officeDocument/2006/relationships/image" Target="../media/image20.jpeg"/><Relationship Id="rId4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media20.m4a"/><Relationship Id="rId2" Type="http://schemas.microsoft.com/office/2007/relationships/media" Target="../media/media20.m4a"/><Relationship Id="rId1" Type="http://schemas.openxmlformats.org/officeDocument/2006/relationships/tags" Target="../tags/tag9.xml"/><Relationship Id="rId6" Type="http://schemas.openxmlformats.org/officeDocument/2006/relationships/image" Target="../media/image3.png"/><Relationship Id="rId5" Type="http://schemas.openxmlformats.org/officeDocument/2006/relationships/image" Target="../media/image21.jpeg"/><Relationship Id="rId4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media21.m4a"/><Relationship Id="rId2" Type="http://schemas.microsoft.com/office/2007/relationships/media" Target="../media/media21.m4a"/><Relationship Id="rId1" Type="http://schemas.openxmlformats.org/officeDocument/2006/relationships/tags" Target="../tags/tag10.xml"/><Relationship Id="rId6" Type="http://schemas.openxmlformats.org/officeDocument/2006/relationships/image" Target="../media/image3.png"/><Relationship Id="rId5" Type="http://schemas.openxmlformats.org/officeDocument/2006/relationships/image" Target="../media/image22.jpeg"/><Relationship Id="rId4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5" Type="http://schemas.openxmlformats.org/officeDocument/2006/relationships/image" Target="../media/image23.png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3.png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5" Type="http://schemas.openxmlformats.org/officeDocument/2006/relationships/image" Target="../media/image6.jpeg"/><Relationship Id="rId4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3.pn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3.pn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3.pn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3.pn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ags" Target="../tags/tag3.xml"/><Relationship Id="rId6" Type="http://schemas.openxmlformats.org/officeDocument/2006/relationships/image" Target="../media/image3.png"/><Relationship Id="rId5" Type="http://schemas.openxmlformats.org/officeDocument/2006/relationships/image" Target="../media/image11.jpeg"/><Relationship Id="rId4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437" y="981501"/>
            <a:ext cx="12071126" cy="5054022"/>
          </a:xfrm>
          <a:prstGeom prst="rect">
            <a:avLst/>
          </a:prstGeom>
        </p:spPr>
      </p:pic>
      <p:pic>
        <p:nvPicPr>
          <p:cNvPr id="3" name="Bildobjekt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8421" y="1487255"/>
            <a:ext cx="11315157" cy="3883489"/>
          </a:xfrm>
          <a:prstGeom prst="rect">
            <a:avLst/>
          </a:prstGeom>
        </p:spPr>
      </p:pic>
      <p:pic>
        <p:nvPicPr>
          <p:cNvPr id="4" name="02 Gå Och Fiska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33871" y="6063112"/>
            <a:ext cx="609600" cy="609600"/>
          </a:xfrm>
          <a:prstGeom prst="rect">
            <a:avLst/>
          </a:prstGeom>
        </p:spPr>
      </p:pic>
      <p:pic>
        <p:nvPicPr>
          <p:cNvPr id="6" name="Ljud 5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505684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13485">
        <p159:morph option="byObject"/>
      </p:transition>
    </mc:Choice>
    <mc:Fallback xmlns="">
      <p:transition spd="slow" advTm="1348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7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37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7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5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3903" objId="4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67833"/>
            <a:ext cx="6858000" cy="5122333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3" name="Lju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4" name="Kommentar i oval 3"/>
          <p:cNvSpPr/>
          <p:nvPr/>
        </p:nvSpPr>
        <p:spPr>
          <a:xfrm rot="4510198">
            <a:off x="5541898" y="-119558"/>
            <a:ext cx="1693882" cy="2234504"/>
          </a:xfrm>
          <a:prstGeom prst="wedgeEllipse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5" name="textruta 4"/>
          <p:cNvSpPr txBox="1"/>
          <p:nvPr/>
        </p:nvSpPr>
        <p:spPr>
          <a:xfrm>
            <a:off x="5683028" y="397529"/>
            <a:ext cx="17738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 dirty="0"/>
              <a:t>Får vi också rabatt på dragen ?</a:t>
            </a:r>
          </a:p>
        </p:txBody>
      </p:sp>
    </p:spTree>
    <p:extLst>
      <p:ext uri="{BB962C8B-B14F-4D97-AF65-F5344CB8AC3E}">
        <p14:creationId xmlns:p14="http://schemas.microsoft.com/office/powerpoint/2010/main" val="1212900130"/>
      </p:ext>
    </p:extLst>
  </p:cSld>
  <p:clrMapOvr>
    <a:masterClrMapping/>
  </p:clrMapOvr>
  <p:transition spd="slow" advTm="5867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4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animBg="1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107" y="0"/>
            <a:ext cx="9181785" cy="6858000"/>
          </a:xfrm>
          <a:prstGeom prst="rect">
            <a:avLst/>
          </a:prstGeom>
        </p:spPr>
      </p:pic>
      <p:sp>
        <p:nvSpPr>
          <p:cNvPr id="3" name="textruta 2"/>
          <p:cNvSpPr txBox="1"/>
          <p:nvPr/>
        </p:nvSpPr>
        <p:spPr>
          <a:xfrm>
            <a:off x="1505107" y="0"/>
            <a:ext cx="751398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4800" b="1" dirty="0">
                <a:solidFill>
                  <a:srgbClr val="FF0000"/>
                </a:solidFill>
              </a:rPr>
              <a:t>NYA ”EVEDALSKLASSEN” VISADES AV NILS INNGUL</a:t>
            </a:r>
          </a:p>
        </p:txBody>
      </p:sp>
      <p:pic>
        <p:nvPicPr>
          <p:cNvPr id="4" name="Ljud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761147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5953">
        <p15:prstTrans prst="drape"/>
      </p:transition>
    </mc:Choice>
    <mc:Fallback xmlns="">
      <p:transition spd="slow" advTm="595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107" y="0"/>
            <a:ext cx="9181785" cy="6858000"/>
          </a:xfrm>
          <a:prstGeom prst="rect">
            <a:avLst/>
          </a:prstGeom>
        </p:spPr>
      </p:pic>
      <p:pic>
        <p:nvPicPr>
          <p:cNvPr id="3" name="Lju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660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Tm="3131">
        <p14:glitter pattern="hexagon"/>
      </p:transition>
    </mc:Choice>
    <mc:Fallback xmlns="">
      <p:transition spd="slow" advTm="313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107" y="0"/>
            <a:ext cx="9181785" cy="6858000"/>
          </a:xfrm>
          <a:prstGeom prst="rect">
            <a:avLst/>
          </a:prstGeom>
        </p:spPr>
      </p:pic>
      <p:pic>
        <p:nvPicPr>
          <p:cNvPr id="3" name="Lju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1411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661">
        <p15:prstTrans prst="prestige"/>
      </p:transition>
    </mc:Choice>
    <mc:Fallback xmlns="">
      <p:transition spd="slow" advTm="366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855" y="0"/>
            <a:ext cx="9181785" cy="6858000"/>
          </a:xfrm>
          <a:prstGeom prst="rect">
            <a:avLst/>
          </a:prstGeom>
        </p:spPr>
      </p:pic>
      <p:sp>
        <p:nvSpPr>
          <p:cNvPr id="3" name="textruta 2"/>
          <p:cNvSpPr txBox="1"/>
          <p:nvPr/>
        </p:nvSpPr>
        <p:spPr>
          <a:xfrm rot="19853186">
            <a:off x="3479960" y="3306605"/>
            <a:ext cx="66405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4400" b="1" dirty="0">
                <a:solidFill>
                  <a:schemeClr val="accent4"/>
                </a:solidFill>
              </a:rPr>
              <a:t>YNGSTA DELTAGAREN…</a:t>
            </a:r>
          </a:p>
        </p:txBody>
      </p:sp>
      <p:pic>
        <p:nvPicPr>
          <p:cNvPr id="4" name="Ljud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5" name="textruta 4"/>
          <p:cNvSpPr txBox="1"/>
          <p:nvPr/>
        </p:nvSpPr>
        <p:spPr>
          <a:xfrm rot="19872441">
            <a:off x="3902113" y="4033324"/>
            <a:ext cx="57962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4400" b="1" dirty="0">
                <a:solidFill>
                  <a:srgbClr val="FFC000"/>
                </a:solidFill>
              </a:rPr>
              <a:t>…VILL OCKSÅ HA </a:t>
            </a:r>
            <a:r>
              <a:rPr lang="sv-SE" sz="4400" b="1" u="sng" dirty="0">
                <a:solidFill>
                  <a:srgbClr val="FFC000"/>
                </a:solidFill>
              </a:rPr>
              <a:t>NAPP</a:t>
            </a:r>
            <a:r>
              <a:rPr lang="sv-SE" sz="4400" b="1" dirty="0">
                <a:solidFill>
                  <a:srgbClr val="FFC000"/>
                </a:solidFill>
              </a:rPr>
              <a:t>!</a:t>
            </a:r>
          </a:p>
        </p:txBody>
      </p:sp>
      <p:sp>
        <p:nvSpPr>
          <p:cNvPr id="6" name="Högerpil 5"/>
          <p:cNvSpPr/>
          <p:nvPr/>
        </p:nvSpPr>
        <p:spPr>
          <a:xfrm rot="6972057">
            <a:off x="1308184" y="1758808"/>
            <a:ext cx="2309747" cy="1243555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662743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9850">
        <p15:prstTrans prst="wind"/>
      </p:transition>
    </mc:Choice>
    <mc:Fallback xmlns="">
      <p:transition spd="slow" advTm="985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2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3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31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38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  <p:bldP spid="5" grpId="0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13019" y="501721"/>
            <a:ext cx="7509793" cy="5609166"/>
          </a:xfrm>
          <a:prstGeom prst="rect">
            <a:avLst/>
          </a:prstGeom>
        </p:spPr>
      </p:pic>
      <p:sp>
        <p:nvSpPr>
          <p:cNvPr id="4" name="textruta 3"/>
          <p:cNvSpPr txBox="1"/>
          <p:nvPr/>
        </p:nvSpPr>
        <p:spPr>
          <a:xfrm>
            <a:off x="3652079" y="1093857"/>
            <a:ext cx="60164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4800" b="1" dirty="0">
                <a:solidFill>
                  <a:schemeClr val="accent4"/>
                </a:solidFill>
              </a:rPr>
              <a:t>VAR ÄR FISKEN?</a:t>
            </a:r>
          </a:p>
        </p:txBody>
      </p:sp>
      <p:pic>
        <p:nvPicPr>
          <p:cNvPr id="3" name="Ljud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7026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11588">
        <p14:ripple/>
      </p:transition>
    </mc:Choice>
    <mc:Fallback xmlns="">
      <p:transition spd="slow" advTm="1158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67833"/>
            <a:ext cx="6858000" cy="5122333"/>
          </a:xfrm>
          <a:prstGeom prst="rect">
            <a:avLst/>
          </a:prstGeom>
        </p:spPr>
      </p:pic>
      <p:sp>
        <p:nvSpPr>
          <p:cNvPr id="5" name="textruta 4"/>
          <p:cNvSpPr txBox="1"/>
          <p:nvPr/>
        </p:nvSpPr>
        <p:spPr>
          <a:xfrm>
            <a:off x="3534833" y="4002157"/>
            <a:ext cx="601648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9600" b="1" i="1" dirty="0">
                <a:solidFill>
                  <a:schemeClr val="accent4"/>
                </a:solidFill>
              </a:rPr>
              <a:t>NAPP!!!!?</a:t>
            </a:r>
          </a:p>
        </p:txBody>
      </p:sp>
      <p:pic>
        <p:nvPicPr>
          <p:cNvPr id="3" name="Ljud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84340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5467">
        <p14:honeycomb/>
      </p:transition>
    </mc:Choice>
    <mc:Fallback xmlns="">
      <p:transition spd="slow" advTm="546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107" y="0"/>
            <a:ext cx="9181785" cy="6858000"/>
          </a:xfrm>
          <a:prstGeom prst="rect">
            <a:avLst/>
          </a:prstGeom>
        </p:spPr>
      </p:pic>
      <p:pic>
        <p:nvPicPr>
          <p:cNvPr id="3" name="Lju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811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917">
        <p:dissolve/>
      </p:transition>
    </mc:Choice>
    <mc:Fallback xmlns="">
      <p:transition spd="slow" advTm="1917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2107" y="127000"/>
            <a:ext cx="9181785" cy="6858000"/>
          </a:xfrm>
          <a:prstGeom prst="rect">
            <a:avLst/>
          </a:prstGeom>
        </p:spPr>
      </p:pic>
      <p:sp>
        <p:nvSpPr>
          <p:cNvPr id="3" name="textruta 2"/>
          <p:cNvSpPr txBox="1"/>
          <p:nvPr/>
        </p:nvSpPr>
        <p:spPr>
          <a:xfrm rot="19946365">
            <a:off x="1699400" y="2625676"/>
            <a:ext cx="55138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7200" b="1" dirty="0">
                <a:solidFill>
                  <a:schemeClr val="accent4"/>
                </a:solidFill>
              </a:rPr>
              <a:t>0,9 Kg 47 cm.</a:t>
            </a:r>
          </a:p>
        </p:txBody>
      </p:sp>
      <p:pic>
        <p:nvPicPr>
          <p:cNvPr id="4" name="Ljud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099399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904">
        <p15:prstTrans prst="airplane"/>
      </p:transition>
    </mc:Choice>
    <mc:Fallback xmlns="">
      <p:transition spd="slow" advTm="590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807" y="0"/>
            <a:ext cx="9181785" cy="6858000"/>
          </a:xfrm>
          <a:prstGeom prst="rect">
            <a:avLst/>
          </a:prstGeom>
          <a:solidFill>
            <a:srgbClr val="FFC000"/>
          </a:solidFill>
        </p:spPr>
      </p:pic>
      <p:sp>
        <p:nvSpPr>
          <p:cNvPr id="4" name="textruta 3"/>
          <p:cNvSpPr txBox="1"/>
          <p:nvPr/>
        </p:nvSpPr>
        <p:spPr>
          <a:xfrm>
            <a:off x="7753939" y="3687617"/>
            <a:ext cx="27106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4800" b="1" dirty="0">
                <a:solidFill>
                  <a:schemeClr val="accent4"/>
                </a:solidFill>
              </a:rPr>
              <a:t>STÖRRE?</a:t>
            </a:r>
          </a:p>
        </p:txBody>
      </p:sp>
      <p:sp>
        <p:nvSpPr>
          <p:cNvPr id="6" name="Vänsterpil 5"/>
          <p:cNvSpPr/>
          <p:nvPr/>
        </p:nvSpPr>
        <p:spPr>
          <a:xfrm>
            <a:off x="6070600" y="3860800"/>
            <a:ext cx="1575308" cy="484632"/>
          </a:xfrm>
          <a:prstGeom prst="lef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rgbClr val="FFC000"/>
              </a:solidFill>
            </a:endParaRPr>
          </a:p>
        </p:txBody>
      </p:sp>
      <p:pic>
        <p:nvPicPr>
          <p:cNvPr id="3" name="Ljud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17330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8293">
        <p14:gallery dir="l"/>
      </p:transition>
    </mc:Choice>
    <mc:Fallback xmlns="">
      <p:transition spd="slow" advTm="829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107" y="0"/>
            <a:ext cx="9181785" cy="6858000"/>
          </a:xfrm>
          <a:prstGeom prst="rect">
            <a:avLst/>
          </a:prstGeom>
        </p:spPr>
      </p:pic>
      <p:sp>
        <p:nvSpPr>
          <p:cNvPr id="4" name="textruta 3"/>
          <p:cNvSpPr txBox="1"/>
          <p:nvPr/>
        </p:nvSpPr>
        <p:spPr>
          <a:xfrm>
            <a:off x="1934816" y="649357"/>
            <a:ext cx="83223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4800" b="1" dirty="0">
                <a:solidFill>
                  <a:schemeClr val="accent4"/>
                </a:solidFill>
              </a:rPr>
              <a:t>SAMLING PÅ ÖSTRA STRANDEN</a:t>
            </a:r>
          </a:p>
        </p:txBody>
      </p:sp>
      <p:pic>
        <p:nvPicPr>
          <p:cNvPr id="5" name="Ljud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4461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6099">
        <p15:prstTrans prst="fracture"/>
      </p:transition>
    </mc:Choice>
    <mc:Fallback xmlns="">
      <p:transition spd="slow" advClick="0" advTm="609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33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19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27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27" tmFilter="0, 0; 0.125,0.2665; 0.25,0.4; 0.375,0.465; 0.5,0.5;  0.625,0.535; 0.75,0.6; 0.875,0.7335; 1,1">
                                          <p:stCondLst>
                                            <p:cond delay="152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64" tmFilter="0, 0; 0.125,0.2665; 0.25,0.4; 0.375,0.465; 0.5,0.5;  0.625,0.535; 0.75,0.6; 0.875,0.7335; 1,1">
                                          <p:stCondLst>
                                            <p:cond delay="304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77" tmFilter="0, 0; 0.125,0.2665; 0.25,0.4; 0.375,0.465; 0.5,0.5;  0.625,0.535; 0.75,0.6; 0.875,0.7335; 1,1">
                                          <p:stCondLst>
                                            <p:cond delay="380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60">
                                          <p:stCondLst>
                                            <p:cond delay="149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382" decel="50000">
                                          <p:stCondLst>
                                            <p:cond delay="155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60">
                                          <p:stCondLst>
                                            <p:cond delay="301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382" decel="50000">
                                          <p:stCondLst>
                                            <p:cond delay="307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60">
                                          <p:stCondLst>
                                            <p:cond delay="377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382" decel="50000">
                                          <p:stCondLst>
                                            <p:cond delay="383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60">
                                          <p:stCondLst>
                                            <p:cond delay="415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382" decel="50000">
                                          <p:stCondLst>
                                            <p:cond delay="421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8206" y="0"/>
            <a:ext cx="5122333" cy="6858000"/>
          </a:xfrm>
          <a:prstGeom prst="rect">
            <a:avLst/>
          </a:prstGeom>
        </p:spPr>
      </p:pic>
      <p:sp>
        <p:nvSpPr>
          <p:cNvPr id="3" name="textruta 2"/>
          <p:cNvSpPr txBox="1"/>
          <p:nvPr/>
        </p:nvSpPr>
        <p:spPr>
          <a:xfrm>
            <a:off x="3319528" y="-82742"/>
            <a:ext cx="601648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8000" b="1" i="1" dirty="0">
                <a:solidFill>
                  <a:schemeClr val="accent4"/>
                </a:solidFill>
              </a:rPr>
              <a:t>JA! </a:t>
            </a:r>
          </a:p>
          <a:p>
            <a:pPr algn="ctr"/>
            <a:r>
              <a:rPr lang="sv-SE" sz="3600" b="1" dirty="0">
                <a:solidFill>
                  <a:schemeClr val="accent4"/>
                </a:solidFill>
              </a:rPr>
              <a:t>0,9 Kg och </a:t>
            </a:r>
            <a:r>
              <a:rPr lang="sv-SE" sz="4800" b="1" dirty="0">
                <a:solidFill>
                  <a:schemeClr val="accent4"/>
                </a:solidFill>
              </a:rPr>
              <a:t>48</a:t>
            </a:r>
            <a:r>
              <a:rPr lang="sv-SE" sz="3600" b="1" dirty="0">
                <a:solidFill>
                  <a:schemeClr val="accent4"/>
                </a:solidFill>
              </a:rPr>
              <a:t>cm!</a:t>
            </a:r>
          </a:p>
        </p:txBody>
      </p:sp>
      <p:sp>
        <p:nvSpPr>
          <p:cNvPr id="4" name="textruta 3"/>
          <p:cNvSpPr txBox="1"/>
          <p:nvPr/>
        </p:nvSpPr>
        <p:spPr>
          <a:xfrm>
            <a:off x="3589356" y="3958722"/>
            <a:ext cx="601648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4800" b="1" i="1" dirty="0">
                <a:solidFill>
                  <a:schemeClr val="accent4"/>
                </a:solidFill>
              </a:rPr>
              <a:t>FILIP JERNELÖV</a:t>
            </a:r>
          </a:p>
          <a:p>
            <a:pPr algn="ctr"/>
            <a:r>
              <a:rPr lang="sv-SE" sz="3600" b="1" dirty="0">
                <a:solidFill>
                  <a:schemeClr val="accent4"/>
                </a:solidFill>
              </a:rPr>
              <a:t>vinner med </a:t>
            </a:r>
            <a:r>
              <a:rPr lang="sv-SE" sz="3600" b="1" u="sng" dirty="0">
                <a:solidFill>
                  <a:schemeClr val="accent4"/>
                </a:solidFill>
              </a:rPr>
              <a:t>1 cm</a:t>
            </a:r>
            <a:r>
              <a:rPr lang="sv-SE" sz="3600" b="1" dirty="0">
                <a:solidFill>
                  <a:schemeClr val="accent4"/>
                </a:solidFill>
              </a:rPr>
              <a:t>!</a:t>
            </a:r>
          </a:p>
        </p:txBody>
      </p:sp>
      <p:pic>
        <p:nvPicPr>
          <p:cNvPr id="5" name="Ljud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257951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Tm="9499">
        <p15:prstTrans prst="curtains"/>
      </p:transition>
    </mc:Choice>
    <mc:Fallback xmlns="">
      <p:transition spd="slow" advTm="949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1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/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37" y="981501"/>
            <a:ext cx="12071126" cy="5054022"/>
          </a:xfrm>
          <a:prstGeom prst="rect">
            <a:avLst/>
          </a:prstGeom>
        </p:spPr>
      </p:pic>
      <p:pic>
        <p:nvPicPr>
          <p:cNvPr id="3" name="Bildobjekt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421" y="1487255"/>
            <a:ext cx="11315157" cy="3883489"/>
          </a:xfrm>
          <a:prstGeom prst="rect">
            <a:avLst/>
          </a:prstGeom>
        </p:spPr>
      </p:pic>
      <p:pic>
        <p:nvPicPr>
          <p:cNvPr id="6" name="Bildobjekt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9521" y="134808"/>
            <a:ext cx="6520924" cy="658838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4799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45324">
        <p159:morph option="byObject"/>
      </p:transition>
    </mc:Choice>
    <mc:Fallback xmlns="">
      <p:transition spd="slow" advTm="4532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17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17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17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17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15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61560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45482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24063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32609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107" y="0"/>
            <a:ext cx="91817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27785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107" y="0"/>
            <a:ext cx="91817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32874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04630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10935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pic>
        <p:nvPicPr>
          <p:cNvPr id="4" name="Lju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5" name="Kommentar i oval 4"/>
          <p:cNvSpPr/>
          <p:nvPr/>
        </p:nvSpPr>
        <p:spPr>
          <a:xfrm>
            <a:off x="5143500" y="419100"/>
            <a:ext cx="2946400" cy="1069848"/>
          </a:xfrm>
          <a:prstGeom prst="wedgeEllipseCallout">
            <a:avLst>
              <a:gd name="adj1" fmla="val -41317"/>
              <a:gd name="adj2" fmla="val 81494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2400" dirty="0">
                <a:solidFill>
                  <a:schemeClr val="tx1"/>
                </a:solidFill>
              </a:rPr>
              <a:t>Jag är taggad !</a:t>
            </a:r>
            <a:r>
              <a:rPr lang="sv-SE" sz="2400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102175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4904">
        <p:checker/>
      </p:transition>
    </mc:Choice>
    <mc:Fallback xmlns="">
      <p:transition spd="slow" advTm="4904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52140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32296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126672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647879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12869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107" y="0"/>
            <a:ext cx="9181785" cy="6858000"/>
          </a:xfrm>
          <a:prstGeom prst="rect">
            <a:avLst/>
          </a:prstGeom>
        </p:spPr>
      </p:pic>
      <p:sp>
        <p:nvSpPr>
          <p:cNvPr id="4" name="textruta 3"/>
          <p:cNvSpPr txBox="1"/>
          <p:nvPr/>
        </p:nvSpPr>
        <p:spPr>
          <a:xfrm>
            <a:off x="2438401" y="133171"/>
            <a:ext cx="76619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7200" b="1" dirty="0">
                <a:solidFill>
                  <a:schemeClr val="accent1">
                    <a:lumMod val="50000"/>
                  </a:schemeClr>
                </a:solidFill>
              </a:rPr>
              <a:t>NYA FINA KEPSAR!</a:t>
            </a:r>
          </a:p>
        </p:txBody>
      </p:sp>
      <p:pic>
        <p:nvPicPr>
          <p:cNvPr id="2" name="Ljud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69848204"/>
      </p:ext>
    </p:extLst>
  </p:cSld>
  <p:clrMapOvr>
    <a:masterClrMapping/>
  </p:clrMapOvr>
  <p:transition spd="slow" advTm="7006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107" y="0"/>
            <a:ext cx="9181785" cy="6858000"/>
          </a:xfrm>
          <a:prstGeom prst="rect">
            <a:avLst/>
          </a:prstGeom>
        </p:spPr>
      </p:pic>
      <p:pic>
        <p:nvPicPr>
          <p:cNvPr id="3" name="Lju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4143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2207">
        <p15:prstTrans prst="fallOver"/>
      </p:transition>
    </mc:Choice>
    <mc:Fallback xmlns="">
      <p:transition spd="slow" advTm="220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107" y="0"/>
            <a:ext cx="9181785" cy="6858000"/>
          </a:xfrm>
          <a:prstGeom prst="rect">
            <a:avLst/>
          </a:prstGeom>
        </p:spPr>
      </p:pic>
      <p:pic>
        <p:nvPicPr>
          <p:cNvPr id="3" name="Lju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291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86">
        <p14:prism isContent="1"/>
      </p:transition>
    </mc:Choice>
    <mc:Fallback xmlns="">
      <p:transition spd="slow" advTm="498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107" y="0"/>
            <a:ext cx="9181785" cy="6858000"/>
          </a:xfrm>
          <a:prstGeom prst="rect">
            <a:avLst/>
          </a:prstGeom>
        </p:spPr>
      </p:pic>
      <p:pic>
        <p:nvPicPr>
          <p:cNvPr id="3" name="Lju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4" name="Kommentar i oval 3"/>
          <p:cNvSpPr/>
          <p:nvPr/>
        </p:nvSpPr>
        <p:spPr>
          <a:xfrm>
            <a:off x="5448300" y="177800"/>
            <a:ext cx="2451100" cy="1844548"/>
          </a:xfrm>
          <a:prstGeom prst="wedgeEllipseCallout">
            <a:avLst>
              <a:gd name="adj1" fmla="val -50604"/>
              <a:gd name="adj2" fmla="val 73295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3600" dirty="0">
                <a:solidFill>
                  <a:schemeClr val="tx1"/>
                </a:solidFill>
              </a:rPr>
              <a:t>Jag vill vinna!</a:t>
            </a:r>
          </a:p>
        </p:txBody>
      </p:sp>
    </p:spTree>
    <p:extLst>
      <p:ext uri="{BB962C8B-B14F-4D97-AF65-F5344CB8AC3E}">
        <p14:creationId xmlns:p14="http://schemas.microsoft.com/office/powerpoint/2010/main" val="32052178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3461">
        <p15:prstTrans prst="origami"/>
      </p:transition>
    </mc:Choice>
    <mc:Fallback xmlns="">
      <p:transition spd="slow" advTm="346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9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2407" y="0"/>
            <a:ext cx="9181785" cy="6858000"/>
          </a:xfrm>
          <a:prstGeom prst="rect">
            <a:avLst/>
          </a:prstGeom>
          <a:solidFill>
            <a:srgbClr val="FFC000"/>
          </a:solidFill>
        </p:spPr>
      </p:pic>
      <p:pic>
        <p:nvPicPr>
          <p:cNvPr id="3" name="Lju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4" name="textruta 3"/>
          <p:cNvSpPr txBox="1"/>
          <p:nvPr/>
        </p:nvSpPr>
        <p:spPr>
          <a:xfrm>
            <a:off x="2235200" y="3162300"/>
            <a:ext cx="142539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8800" b="1" dirty="0">
                <a:solidFill>
                  <a:srgbClr val="FFC000"/>
                </a:solidFill>
              </a:rPr>
              <a:t>ÖL</a:t>
            </a:r>
          </a:p>
        </p:txBody>
      </p:sp>
      <p:sp>
        <p:nvSpPr>
          <p:cNvPr id="7" name="Nedåtpil 6"/>
          <p:cNvSpPr/>
          <p:nvPr/>
        </p:nvSpPr>
        <p:spPr>
          <a:xfrm rot="18987139">
            <a:off x="3764428" y="3723982"/>
            <a:ext cx="484632" cy="978408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576091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5068">
        <p14:doors dir="vert"/>
      </p:transition>
    </mc:Choice>
    <mc:Fallback xmlns="">
      <p:transition spd="slow" advTm="506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107" y="0"/>
            <a:ext cx="9181785" cy="6858000"/>
          </a:xfrm>
          <a:prstGeom prst="rect">
            <a:avLst/>
          </a:prstGeom>
        </p:spPr>
      </p:pic>
      <p:sp>
        <p:nvSpPr>
          <p:cNvPr id="4" name="textruta 3"/>
          <p:cNvSpPr txBox="1"/>
          <p:nvPr/>
        </p:nvSpPr>
        <p:spPr>
          <a:xfrm>
            <a:off x="2086231" y="278295"/>
            <a:ext cx="86006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4800" b="1" dirty="0">
                <a:solidFill>
                  <a:srgbClr val="FF0000"/>
                </a:solidFill>
              </a:rPr>
              <a:t>SJÖRÄDDNINGEN HÄLSADE PÅ.</a:t>
            </a:r>
          </a:p>
        </p:txBody>
      </p:sp>
      <p:pic>
        <p:nvPicPr>
          <p:cNvPr id="3" name="Ljud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913814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7020">
        <p15:prstTrans prst="peelOff"/>
      </p:transition>
    </mc:Choice>
    <mc:Fallback xmlns="">
      <p:transition spd="slow" advTm="702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6|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4.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5|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2.5"/>
</p:tagLst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235</TotalTime>
  <Words>73</Words>
  <Application>Microsoft Office PowerPoint</Application>
  <PresentationFormat>Bredbild</PresentationFormat>
  <Paragraphs>19</Paragraphs>
  <Slides>34</Slides>
  <Notes>1</Notes>
  <HiddenSlides>0</HiddenSlides>
  <MMClips>21</MMClips>
  <ScaleCrop>false</ScaleCrop>
  <HeadingPairs>
    <vt:vector size="8" baseType="variant">
      <vt:variant>
        <vt:lpstr>Använt teckensnitt</vt:lpstr>
      </vt:variant>
      <vt:variant>
        <vt:i4>3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34</vt:i4>
      </vt:variant>
      <vt:variant>
        <vt:lpstr>Anpassade bildspel</vt:lpstr>
      </vt:variant>
      <vt:variant>
        <vt:i4>1</vt:i4>
      </vt:variant>
    </vt:vector>
  </HeadingPairs>
  <TitlesOfParts>
    <vt:vector size="39" baseType="lpstr">
      <vt:lpstr>Arial</vt:lpstr>
      <vt:lpstr>Calibri</vt:lpstr>
      <vt:lpstr>Calibri Light</vt:lpstr>
      <vt:lpstr>Office-tema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Anpassat bildspel 1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Jan Sjöwall</dc:creator>
  <cp:lastModifiedBy>Jan Sjöwall</cp:lastModifiedBy>
  <cp:revision>31</cp:revision>
  <dcterms:created xsi:type="dcterms:W3CDTF">2016-03-13T10:00:55Z</dcterms:created>
  <dcterms:modified xsi:type="dcterms:W3CDTF">2016-03-14T14:40:32Z</dcterms:modified>
</cp:coreProperties>
</file>