
<file path=[Content_Types].xml><?xml version="1.0" encoding="utf-8"?>
<Types xmlns="http://schemas.openxmlformats.org/package/2006/content-types">
  <Default Extension="png" ContentType="image/png"/>
  <Default Extension="m4a" ContentType="audio/mp4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1" d="100"/>
          <a:sy n="41" d="100"/>
        </p:scale>
        <p:origin x="102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8123-E6C2-4D4D-8FAD-D9205567473A}" type="datetimeFigureOut">
              <a:rPr lang="sv-SE" smtClean="0"/>
              <a:t>2014-03-08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814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8123-E6C2-4D4D-8FAD-D9205567473A}" type="datetimeFigureOut">
              <a:rPr lang="sv-SE" smtClean="0"/>
              <a:t>2014-03-08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091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8123-E6C2-4D4D-8FAD-D9205567473A}" type="datetimeFigureOut">
              <a:rPr lang="sv-SE" smtClean="0"/>
              <a:t>2014-03-08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713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8123-E6C2-4D4D-8FAD-D9205567473A}" type="datetimeFigureOut">
              <a:rPr lang="sv-SE" smtClean="0"/>
              <a:t>2014-03-08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1918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8123-E6C2-4D4D-8FAD-D9205567473A}" type="datetimeFigureOut">
              <a:rPr lang="sv-SE" smtClean="0"/>
              <a:t>2014-03-08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6339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8123-E6C2-4D4D-8FAD-D9205567473A}" type="datetimeFigureOut">
              <a:rPr lang="sv-SE" smtClean="0"/>
              <a:t>2014-03-08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652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8123-E6C2-4D4D-8FAD-D9205567473A}" type="datetimeFigureOut">
              <a:rPr lang="sv-SE" smtClean="0"/>
              <a:t>2014-03-08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0284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8123-E6C2-4D4D-8FAD-D9205567473A}" type="datetimeFigureOut">
              <a:rPr lang="sv-SE" smtClean="0"/>
              <a:t>2014-03-08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8699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8123-E6C2-4D4D-8FAD-D9205567473A}" type="datetimeFigureOut">
              <a:rPr lang="sv-SE" smtClean="0"/>
              <a:t>2014-03-08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1079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8123-E6C2-4D4D-8FAD-D9205567473A}" type="datetimeFigureOut">
              <a:rPr lang="sv-SE" smtClean="0"/>
              <a:t>2014-03-08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5314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8123-E6C2-4D4D-8FAD-D9205567473A}" type="datetimeFigureOut">
              <a:rPr lang="sv-SE" smtClean="0"/>
              <a:t>2014-03-08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194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E8123-E6C2-4D4D-8FAD-D9205567473A}" type="datetimeFigureOut">
              <a:rPr lang="sv-SE" smtClean="0"/>
              <a:t>2014-03-08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D5F6C-3064-410C-A8E3-8C1B20FE1F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161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audio" Target="../media/media1.m4a"/><Relationship Id="rId7" Type="http://schemas.openxmlformats.org/officeDocument/2006/relationships/image" Target="../media/image1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wma"/><Relationship Id="rId4" Type="http://schemas.microsoft.com/office/2007/relationships/media" Target="../media/media2.wm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openxmlformats.org/officeDocument/2006/relationships/image" Target="../media/image1.png"/><Relationship Id="rId3" Type="http://schemas.openxmlformats.org/officeDocument/2006/relationships/audio" Target="../media/media3.wma"/><Relationship Id="rId21" Type="http://schemas.openxmlformats.org/officeDocument/2006/relationships/image" Target="../media/image19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3.png"/><Relationship Id="rId2" Type="http://schemas.microsoft.com/office/2007/relationships/media" Target="../media/media3.wma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2.pn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1 Storfiskarvals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3407" y="5829224"/>
            <a:ext cx="609600" cy="60960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1687989"/>
            <a:ext cx="12071350" cy="5054316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163390" y="2455817"/>
            <a:ext cx="10170017" cy="2605579"/>
          </a:xfrm>
        </p:spPr>
        <p:txBody>
          <a:bodyPr>
            <a:noAutofit/>
          </a:bodyPr>
          <a:lstStyle/>
          <a:p>
            <a:r>
              <a:rPr lang="sv-SE" sz="9600" dirty="0" smtClean="0">
                <a:solidFill>
                  <a:srgbClr val="CC9900"/>
                </a:solidFill>
                <a:latin typeface="Copperplate Gothic Bold" panose="020E0705020206020404" pitchFamily="34" charset="0"/>
              </a:rPr>
              <a:t>GÖSANATTEN 2013</a:t>
            </a:r>
            <a:endParaRPr lang="sv-SE" sz="9600" dirty="0">
              <a:solidFill>
                <a:srgbClr val="CC9900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660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7"/>
    </mc:Choice>
    <mc:Fallback xmlns="">
      <p:transition spd="slow" advTm="8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1" build="p" advAuto="1500"/>
    </p:bldLst>
  </p:timing>
  <p:extLst>
    <p:ext uri="{E180D4A7-C9FB-4DFB-919C-405C955672EB}">
      <p14:showEvtLst xmlns:p14="http://schemas.microsoft.com/office/powerpoint/2010/main">
        <p14:playEvt time="3263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0" y="205235"/>
            <a:ext cx="10058400" cy="6680579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0" y="49874"/>
            <a:ext cx="10058400" cy="6680579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30" y="0"/>
            <a:ext cx="4554940" cy="685800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0" y="258206"/>
            <a:ext cx="10058400" cy="6680579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33" y="0"/>
            <a:ext cx="5122333" cy="6858000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33" y="0"/>
            <a:ext cx="5122333" cy="6858000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13" y="64775"/>
            <a:ext cx="9181785" cy="6858000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04" y="25729"/>
            <a:ext cx="9181785" cy="6858000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50" y="-23544"/>
            <a:ext cx="9181785" cy="6858000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68" y="-4522"/>
            <a:ext cx="9181785" cy="6858000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77" y="4147"/>
            <a:ext cx="9181785" cy="6858000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93" y="-70465"/>
            <a:ext cx="5122333" cy="6858000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10" y="19273"/>
            <a:ext cx="9181785" cy="6858000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68" y="77688"/>
            <a:ext cx="9181785" cy="6858000"/>
          </a:xfrm>
          <a:prstGeom prst="rect">
            <a:avLst/>
          </a:prstGeom>
        </p:spPr>
      </p:pic>
      <p:pic>
        <p:nvPicPr>
          <p:cNvPr id="18" name="Bildobjekt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98" y="0"/>
            <a:ext cx="9181785" cy="6858000"/>
          </a:xfrm>
          <a:prstGeom prst="rect">
            <a:avLst/>
          </a:prstGeom>
        </p:spPr>
      </p:pic>
      <p:pic>
        <p:nvPicPr>
          <p:cNvPr id="19" name="Bildobjekt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57" y="22065"/>
            <a:ext cx="9181785" cy="6858000"/>
          </a:xfrm>
          <a:prstGeom prst="rect">
            <a:avLst/>
          </a:prstGeom>
        </p:spPr>
      </p:pic>
      <p:pic>
        <p:nvPicPr>
          <p:cNvPr id="21" name="Bildobjekt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09" y="-23544"/>
            <a:ext cx="9181785" cy="6858000"/>
          </a:xfrm>
          <a:prstGeom prst="rect">
            <a:avLst/>
          </a:prstGeom>
        </p:spPr>
      </p:pic>
      <p:pic>
        <p:nvPicPr>
          <p:cNvPr id="22" name="Bildobjekt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292" y="-51192"/>
            <a:ext cx="5122333" cy="6858000"/>
          </a:xfrm>
          <a:prstGeom prst="rect">
            <a:avLst/>
          </a:prstGeom>
        </p:spPr>
      </p:pic>
      <p:pic>
        <p:nvPicPr>
          <p:cNvPr id="23" name="Bildobjekt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93" y="-93486"/>
            <a:ext cx="6581837" cy="8812047"/>
          </a:xfrm>
          <a:prstGeom prst="rect">
            <a:avLst/>
          </a:prstGeom>
        </p:spPr>
      </p:pic>
      <p:pic>
        <p:nvPicPr>
          <p:cNvPr id="26" name="Bildobjekt 2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8420" y="362018"/>
            <a:ext cx="11315157" cy="3883489"/>
          </a:xfrm>
          <a:prstGeom prst="rect">
            <a:avLst/>
          </a:prstGeom>
        </p:spPr>
      </p:pic>
      <p:pic>
        <p:nvPicPr>
          <p:cNvPr id="31" name="Bildobjekt 3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8460" y="2471562"/>
            <a:ext cx="10334916" cy="1773945"/>
          </a:xfrm>
          <a:prstGeom prst="rect">
            <a:avLst/>
          </a:prstGeom>
        </p:spPr>
      </p:pic>
      <p:pic>
        <p:nvPicPr>
          <p:cNvPr id="7" name="Ljud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723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5821"/>
    </mc:Choice>
    <mc:Fallback xmlns="">
      <p:transition advClick="0" advTm="135821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"/>
                                </p:stCondLst>
                                <p:childTnLst>
                                  <p:par>
                                    <p:cTn id="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" dur="47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4701"/>
                                </p:stCondLst>
                                <p:childTnLst>
                                  <p:par>
                                    <p:cTn id="1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47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9401"/>
                                </p:stCondLst>
                                <p:childTnLst>
                                  <p:par>
                                    <p:cTn id="16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4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4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3901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6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6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8501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4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3001"/>
                                </p:stCondLst>
                                <p:childTnLst>
                                  <p:par>
                                    <p:cTn id="3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3" dur="48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7801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4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4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4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35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2001"/>
                                </p:stCondLst>
                                <p:childTnLst>
                                  <p:par>
                                    <p:cTn id="41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4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4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4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6501"/>
                                </p:stCondLst>
                                <p:childTnLst>
                                  <p:par>
                                    <p:cTn id="47" presetID="2" presetClass="entr" presetSubtype="9" accel="28000" fill="hold" nodeType="afterEffect">
                                      <p:stCondLst>
                                        <p:cond delay="999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47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47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2200"/>
                                </p:stCondLst>
                                <p:childTnLst>
                                  <p:par>
                                    <p:cTn id="5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37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37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37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5900"/>
                                </p:stCondLst>
                                <p:childTnLst>
                                  <p:par>
                                    <p:cTn id="5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4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4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4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4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9900"/>
                                </p:stCondLst>
                                <p:childTnLst>
                                  <p:par>
                                    <p:cTn id="65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7" dur="44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4300"/>
                                </p:stCondLst>
                                <p:childTnLst>
                                  <p:par>
                                    <p:cTn id="69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71" dur="4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8800"/>
                                </p:stCondLst>
                                <p:childTnLst>
                                  <p:par>
                                    <p:cTn id="73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75" dur="4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63000"/>
                                </p:stCondLst>
                                <p:childTnLst>
                                  <p:par>
                                    <p:cTn id="77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9" dur="46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67600"/>
                                </p:stCondLst>
                                <p:childTnLst>
                                  <p:par>
                                    <p:cTn id="8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48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48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2400"/>
                                </p:stCondLst>
                                <p:childTnLst>
                                  <p:par>
                                    <p:cTn id="86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77400"/>
                                </p:stCondLst>
                                <p:childTnLst>
                                  <p:par>
                                    <p:cTn id="9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1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82500"/>
                                </p:stCondLst>
                                <p:childTnLst>
                                  <p:par>
                                    <p:cTn id="96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7" dur="52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1040" fill="hold">
                                              <p:stCondLst>
                                                <p:cond delay="104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9" dur="1040" fill="hold">
                                              <p:stCondLst>
                                                <p:cond delay="208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1040" fill="hold">
                                              <p:stCondLst>
                                                <p:cond delay="312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1" dur="1040" fill="hold">
                                              <p:stCondLst>
                                                <p:cond delay="416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87700"/>
                                </p:stCondLst>
                                <p:childTnLst>
                                  <p:par>
                                    <p:cTn id="103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5" dur="2929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6" dur="920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3353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3353" tmFilter="0, 0; 0.125,0.2665; 0.25,0.4; 0.375,0.465; 0.5,0.5;  0.625,0.535; 0.75,0.6; 0.875,0.7335; 1,1">
                                              <p:stCondLst>
                                                <p:cond delay="3353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676" tmFilter="0, 0; 0.125,0.2665; 0.25,0.4; 0.375,0.465; 0.5,0.5;  0.625,0.535; 0.75,0.6; 0.875,0.7335; 1,1">
                                              <p:stCondLst>
                                                <p:cond delay="668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828" tmFilter="0, 0; 0.125,0.2665; 0.25,0.4; 0.375,0.465; 0.5,0.5;  0.625,0.535; 0.75,0.6; 0.875,0.7335; 1,1">
                                              <p:stCondLst>
                                                <p:cond delay="8363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11" dur="132">
                                              <p:stCondLst>
                                                <p:cond delay="328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12" dur="839" decel="50000">
                                              <p:stCondLst>
                                                <p:cond delay="341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3" dur="132">
                                              <p:stCondLst>
                                                <p:cond delay="6625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14" dur="839" decel="50000">
                                              <p:stCondLst>
                                                <p:cond delay="6757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5" dur="132">
                                              <p:stCondLst>
                                                <p:cond delay="829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16" dur="839" decel="50000">
                                              <p:stCondLst>
                                                <p:cond delay="842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7" dur="132">
                                              <p:stCondLst>
                                                <p:cond delay="9131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18" dur="839" decel="50000">
                                              <p:stCondLst>
                                                <p:cond delay="9261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97800"/>
                                </p:stCondLst>
                                <p:childTnLst>
                                  <p:par>
                                    <p:cTn id="120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1" dur="54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03200"/>
                                </p:stCondLst>
                                <p:childTnLst>
                                  <p:par>
                                    <p:cTn id="123" presetID="2" presetClass="entr" presetSubtype="4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106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106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123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113900"/>
                                </p:stCondLst>
                                <p:childTnLst>
                                  <p:par>
                                    <p:cTn id="1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71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21000"/>
                                </p:stCondLst>
                                <p:childTnLst>
                                  <p:par>
                                    <p:cTn id="132" presetID="8" presetClass="emph" presetSubtype="0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54000">
                                          <p:cBhvr>
                                            <p:cTn id="133" dur="17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"/>
                                </p:stCondLst>
                                <p:childTnLst>
                                  <p:par>
                                    <p:cTn id="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" dur="47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4701"/>
                                </p:stCondLst>
                                <p:childTnLst>
                                  <p:par>
                                    <p:cTn id="1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47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9401"/>
                                </p:stCondLst>
                                <p:childTnLst>
                                  <p:par>
                                    <p:cTn id="16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4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4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3901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6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6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8501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4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3001"/>
                                </p:stCondLst>
                                <p:childTnLst>
                                  <p:par>
                                    <p:cTn id="3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3" dur="48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7801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4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4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4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35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2001"/>
                                </p:stCondLst>
                                <p:childTnLst>
                                  <p:par>
                                    <p:cTn id="41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4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4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4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6501"/>
                                </p:stCondLst>
                                <p:childTnLst>
                                  <p:par>
                                    <p:cTn id="47" presetID="2" presetClass="entr" presetSubtype="9" accel="28000" fill="hold" nodeType="afterEffect">
                                      <p:stCondLst>
                                        <p:cond delay="999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47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47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2200"/>
                                </p:stCondLst>
                                <p:childTnLst>
                                  <p:par>
                                    <p:cTn id="5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37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37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37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5900"/>
                                </p:stCondLst>
                                <p:childTnLst>
                                  <p:par>
                                    <p:cTn id="5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4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4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4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4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9900"/>
                                </p:stCondLst>
                                <p:childTnLst>
                                  <p:par>
                                    <p:cTn id="65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7" dur="44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4300"/>
                                </p:stCondLst>
                                <p:childTnLst>
                                  <p:par>
                                    <p:cTn id="69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71" dur="4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8800"/>
                                </p:stCondLst>
                                <p:childTnLst>
                                  <p:par>
                                    <p:cTn id="73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75" dur="4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63000"/>
                                </p:stCondLst>
                                <p:childTnLst>
                                  <p:par>
                                    <p:cTn id="77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9" dur="46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67600"/>
                                </p:stCondLst>
                                <p:childTnLst>
                                  <p:par>
                                    <p:cTn id="8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48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48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2400"/>
                                </p:stCondLst>
                                <p:childTnLst>
                                  <p:par>
                                    <p:cTn id="86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77400"/>
                                </p:stCondLst>
                                <p:childTnLst>
                                  <p:par>
                                    <p:cTn id="9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1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82500"/>
                                </p:stCondLst>
                                <p:childTnLst>
                                  <p:par>
                                    <p:cTn id="96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7" dur="52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1040" fill="hold">
                                              <p:stCondLst>
                                                <p:cond delay="104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9" dur="1040" fill="hold">
                                              <p:stCondLst>
                                                <p:cond delay="208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1040" fill="hold">
                                              <p:stCondLst>
                                                <p:cond delay="312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1" dur="1040" fill="hold">
                                              <p:stCondLst>
                                                <p:cond delay="416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87700"/>
                                </p:stCondLst>
                                <p:childTnLst>
                                  <p:par>
                                    <p:cTn id="103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5" dur="2929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6" dur="920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3353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3353" tmFilter="0, 0; 0.125,0.2665; 0.25,0.4; 0.375,0.465; 0.5,0.5;  0.625,0.535; 0.75,0.6; 0.875,0.7335; 1,1">
                                              <p:stCondLst>
                                                <p:cond delay="3353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676" tmFilter="0, 0; 0.125,0.2665; 0.25,0.4; 0.375,0.465; 0.5,0.5;  0.625,0.535; 0.75,0.6; 0.875,0.7335; 1,1">
                                              <p:stCondLst>
                                                <p:cond delay="668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828" tmFilter="0, 0; 0.125,0.2665; 0.25,0.4; 0.375,0.465; 0.5,0.5;  0.625,0.535; 0.75,0.6; 0.875,0.7335; 1,1">
                                              <p:stCondLst>
                                                <p:cond delay="8363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11" dur="132">
                                              <p:stCondLst>
                                                <p:cond delay="328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12" dur="839" decel="50000">
                                              <p:stCondLst>
                                                <p:cond delay="341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3" dur="132">
                                              <p:stCondLst>
                                                <p:cond delay="6625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14" dur="839" decel="50000">
                                              <p:stCondLst>
                                                <p:cond delay="6757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5" dur="132">
                                              <p:stCondLst>
                                                <p:cond delay="829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16" dur="839" decel="50000">
                                              <p:stCondLst>
                                                <p:cond delay="842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7" dur="132">
                                              <p:stCondLst>
                                                <p:cond delay="9131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18" dur="839" decel="50000">
                                              <p:stCondLst>
                                                <p:cond delay="9261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97800"/>
                                </p:stCondLst>
                                <p:childTnLst>
                                  <p:par>
                                    <p:cTn id="120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1" dur="54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03200"/>
                                </p:stCondLst>
                                <p:childTnLst>
                                  <p:par>
                                    <p:cTn id="123" presetID="2" presetClass="entr" presetSubtype="4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106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106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123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113900"/>
                                </p:stCondLst>
                                <p:childTnLst>
                                  <p:par>
                                    <p:cTn id="1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71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21000"/>
                                </p:stCondLst>
                                <p:childTnLst>
                                  <p:par>
                                    <p:cTn id="132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3" dur="17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2</Words>
  <Application>Microsoft Office PowerPoint</Application>
  <PresentationFormat>Bredbild</PresentationFormat>
  <Paragraphs>1</Paragraphs>
  <Slides>2</Slides>
  <Notes>0</Notes>
  <HiddenSlides>0</HiddenSlides>
  <MMClips>3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Copperplate Gothic Bold</vt:lpstr>
      <vt:lpstr>Office-tema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Microsoft-konto</dc:creator>
  <cp:lastModifiedBy>Microsoft-konto</cp:lastModifiedBy>
  <cp:revision>38</cp:revision>
  <dcterms:created xsi:type="dcterms:W3CDTF">2014-02-26T10:00:18Z</dcterms:created>
  <dcterms:modified xsi:type="dcterms:W3CDTF">2014-03-08T10:52:57Z</dcterms:modified>
</cp:coreProperties>
</file>